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6900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5371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9550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5607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777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9295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601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0269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5017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883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38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11046-3AC3-4308-9CA5-6058D2CDECF8}" type="datetimeFigureOut">
              <a:rPr lang="de-DE" smtClean="0"/>
              <a:t>23.03.2017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B7079-2E20-4C3F-A219-AAA87E499A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134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332656"/>
            <a:ext cx="9144000" cy="61722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2992816" y="589301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rgbClr val="FFFF00"/>
                </a:solidFill>
              </a:rPr>
              <a:t>Beachvolleyball </a:t>
            </a:r>
            <a:endParaRPr lang="de-DE" sz="3600" dirty="0">
              <a:solidFill>
                <a:srgbClr val="FFFF0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419872" y="1515927"/>
            <a:ext cx="2412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FFFF00"/>
                </a:solidFill>
              </a:rPr>
              <a:t>Was ist das eigentlich genau?</a:t>
            </a:r>
            <a:endParaRPr lang="de-DE" sz="1400" dirty="0">
              <a:solidFill>
                <a:srgbClr val="FFFF00"/>
              </a:solidFill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1847619" y="2492896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Kann da jeder mitmachen?</a:t>
            </a:r>
          </a:p>
          <a:p>
            <a:r>
              <a:rPr lang="de-DE" dirty="0" smtClean="0"/>
              <a:t>Nein, nur alle ab Klasse 8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419872" y="4154596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Wo wird denn gespielt?</a:t>
            </a:r>
          </a:p>
          <a:p>
            <a:r>
              <a:rPr lang="de-DE" dirty="0" smtClean="0"/>
              <a:t>Im Schwimmbad Wehrheim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79512" y="4293096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FF00"/>
                </a:solidFill>
              </a:rPr>
              <a:t>Und was ist, wenn es regnet?</a:t>
            </a:r>
          </a:p>
          <a:p>
            <a:r>
              <a:rPr lang="de-DE" dirty="0" smtClean="0">
                <a:solidFill>
                  <a:srgbClr val="FFFF00"/>
                </a:solidFill>
              </a:rPr>
              <a:t>Macht nichts, wir spielen bei jedem Wind und Wetter!!! 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355976" y="4941168"/>
            <a:ext cx="2160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Und wenn ich Durst habe?</a:t>
            </a:r>
          </a:p>
          <a:p>
            <a:r>
              <a:rPr lang="de-DE" dirty="0" smtClean="0"/>
              <a:t>Dann pack genug zu trinken ein!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323528" y="764704"/>
            <a:ext cx="23762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Werde ich da braun?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Ja, aber nur, wenn du genug Sonnenschutz dabei hast, sonst wird´s rot </a:t>
            </a:r>
            <a:r>
              <a:rPr lang="de-DE" dirty="0" smtClean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6343611" y="1041703"/>
            <a:ext cx="28003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Pritschen, Baggern, Poken?????</a:t>
            </a:r>
          </a:p>
          <a:p>
            <a:r>
              <a:rPr lang="de-DE" dirty="0" smtClean="0"/>
              <a:t>Keine Sorge, lernst du alles.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7020272" y="4515497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Gibt´s da Eis? </a:t>
            </a:r>
          </a:p>
          <a:p>
            <a:r>
              <a:rPr lang="de-DE" dirty="0" smtClean="0">
                <a:solidFill>
                  <a:schemeClr val="bg1"/>
                </a:solidFill>
              </a:rPr>
              <a:t>Ja, kann man kaufen.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946695" y="2984315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Was </a:t>
            </a:r>
            <a:r>
              <a:rPr lang="de-DE" dirty="0" err="1" smtClean="0"/>
              <a:t>kostet`s</a:t>
            </a:r>
            <a:r>
              <a:rPr lang="de-DE" dirty="0" smtClean="0"/>
              <a:t>? </a:t>
            </a:r>
          </a:p>
          <a:p>
            <a:r>
              <a:rPr lang="de-DE" dirty="0" smtClean="0"/>
              <a:t>10,00 €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683568" y="3284984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FFFF00"/>
                </a:solidFill>
              </a:rPr>
              <a:t>Wer bietet das Projekt an?</a:t>
            </a:r>
          </a:p>
          <a:p>
            <a:r>
              <a:rPr lang="de-DE" dirty="0" smtClean="0">
                <a:solidFill>
                  <a:srgbClr val="FFFF00"/>
                </a:solidFill>
              </a:rPr>
              <a:t>Frau </a:t>
            </a:r>
            <a:r>
              <a:rPr lang="de-DE" dirty="0" err="1" smtClean="0">
                <a:solidFill>
                  <a:srgbClr val="FFFF00"/>
                </a:solidFill>
              </a:rPr>
              <a:t>Dommasch</a:t>
            </a:r>
            <a:r>
              <a:rPr lang="de-DE" dirty="0" smtClean="0">
                <a:solidFill>
                  <a:srgbClr val="FFFF00"/>
                </a:solidFill>
              </a:rPr>
              <a:t>, Frau </a:t>
            </a:r>
            <a:r>
              <a:rPr lang="de-DE" dirty="0" err="1" smtClean="0">
                <a:solidFill>
                  <a:srgbClr val="FFFF00"/>
                </a:solidFill>
              </a:rPr>
              <a:t>Amon</a:t>
            </a:r>
            <a:endParaRPr lang="de-DE" dirty="0">
              <a:solidFill>
                <a:srgbClr val="FFFF00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588698" y="349205"/>
            <a:ext cx="15121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dirty="0" smtClean="0"/>
              <a:t>P 31</a:t>
            </a:r>
            <a:endParaRPr lang="de-DE" sz="4800" dirty="0"/>
          </a:p>
        </p:txBody>
      </p:sp>
    </p:spTree>
    <p:extLst>
      <p:ext uri="{BB962C8B-B14F-4D97-AF65-F5344CB8AC3E}">
        <p14:creationId xmlns:p14="http://schemas.microsoft.com/office/powerpoint/2010/main" val="215429414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Application>Microsoft Office PowerPoint</Application>
  <PresentationFormat>Bildschirmpräsentation (4:3)</PresentationFormat>
  <Paragraphs>21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Larissa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User</dc:creator>
  <cp:lastModifiedBy>A TESTL</cp:lastModifiedBy>
  <cp:revision>8</cp:revision>
  <dcterms:created xsi:type="dcterms:W3CDTF">2015-03-31T09:45:45Z</dcterms:created>
  <dcterms:modified xsi:type="dcterms:W3CDTF">2017-03-23T10:27:58Z</dcterms:modified>
</cp:coreProperties>
</file>